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3144" y="-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Гербы 6в\Боровая Даш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9048" r="11429" b="16190"/>
          <a:stretch/>
        </p:blipFill>
        <p:spPr bwMode="auto">
          <a:xfrm rot="5400000">
            <a:off x="2213386" y="895574"/>
            <a:ext cx="68042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11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Роботрек</dc:creator>
  <cp:lastModifiedBy>Роботрек</cp:lastModifiedBy>
  <cp:revision>1</cp:revision>
  <dcterms:created xsi:type="dcterms:W3CDTF">2024-11-14T02:39:05Z</dcterms:created>
  <dcterms:modified xsi:type="dcterms:W3CDTF">2024-11-14T02:41:27Z</dcterms:modified>
</cp:coreProperties>
</file>