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4" r:id="rId5"/>
    <p:sldId id="265" r:id="rId6"/>
    <p:sldId id="263" r:id="rId7"/>
    <p:sldId id="266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6AC9B-093D-4CAE-B7C2-6913269A759C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8E99153-5C0A-4CD2-A1B3-724CD4CFB65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6AC9B-093D-4CAE-B7C2-6913269A759C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99153-5C0A-4CD2-A1B3-724CD4CFB65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8E99153-5C0A-4CD2-A1B3-724CD4CFB65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6AC9B-093D-4CAE-B7C2-6913269A759C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6AC9B-093D-4CAE-B7C2-6913269A759C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8E99153-5C0A-4CD2-A1B3-724CD4CFB65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6AC9B-093D-4CAE-B7C2-6913269A759C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8E99153-5C0A-4CD2-A1B3-724CD4CFB65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9F6AC9B-093D-4CAE-B7C2-6913269A759C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99153-5C0A-4CD2-A1B3-724CD4CFB65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6AC9B-093D-4CAE-B7C2-6913269A759C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8E99153-5C0A-4CD2-A1B3-724CD4CFB654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6AC9B-093D-4CAE-B7C2-6913269A759C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8E99153-5C0A-4CD2-A1B3-724CD4CFB6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6AC9B-093D-4CAE-B7C2-6913269A759C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8E99153-5C0A-4CD2-A1B3-724CD4CFB6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8E99153-5C0A-4CD2-A1B3-724CD4CFB654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6AC9B-093D-4CAE-B7C2-6913269A759C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8E99153-5C0A-4CD2-A1B3-724CD4CFB65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9F6AC9B-093D-4CAE-B7C2-6913269A759C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9F6AC9B-093D-4CAE-B7C2-6913269A759C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8E99153-5C0A-4CD2-A1B3-724CD4CFB654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2928934"/>
            <a:ext cx="6572296" cy="3143272"/>
          </a:xfrm>
        </p:spPr>
        <p:txBody>
          <a:bodyPr/>
          <a:lstStyle/>
          <a:p>
            <a:r>
              <a:rPr lang="ru-RU" sz="2400" dirty="0" smtClean="0"/>
              <a:t>Работа ученика 3 Класса</a:t>
            </a:r>
          </a:p>
          <a:p>
            <a:r>
              <a:rPr lang="ru-RU" sz="2400" dirty="0" smtClean="0"/>
              <a:t>МБОУ «</a:t>
            </a:r>
            <a:r>
              <a:rPr lang="ru-RU" sz="2400" dirty="0" err="1" smtClean="0"/>
              <a:t>Амгино-нахаринской</a:t>
            </a:r>
            <a:r>
              <a:rPr lang="ru-RU" sz="2400" dirty="0" smtClean="0"/>
              <a:t> </a:t>
            </a:r>
            <a:r>
              <a:rPr lang="ru-RU" sz="2400" dirty="0" err="1" smtClean="0"/>
              <a:t>сош</a:t>
            </a:r>
            <a:r>
              <a:rPr lang="ru-RU" sz="2400" dirty="0" smtClean="0"/>
              <a:t> </a:t>
            </a:r>
            <a:r>
              <a:rPr lang="ru-RU" sz="2400" dirty="0" err="1" smtClean="0"/>
              <a:t>им.п.и.яковлева</a:t>
            </a:r>
            <a:r>
              <a:rPr lang="ru-RU" sz="2400" dirty="0" smtClean="0"/>
              <a:t>»</a:t>
            </a:r>
          </a:p>
          <a:p>
            <a:endParaRPr lang="ru-RU" sz="2400" dirty="0" smtClean="0"/>
          </a:p>
          <a:p>
            <a:r>
              <a:rPr lang="ru-RU" sz="2400" dirty="0" smtClean="0"/>
              <a:t>Илларионова </a:t>
            </a:r>
            <a:r>
              <a:rPr lang="ru-RU" sz="2400" dirty="0" err="1" smtClean="0"/>
              <a:t>алексея</a:t>
            </a:r>
            <a:endParaRPr lang="ru-RU" sz="2400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«Солдаты обороны»</a:t>
            </a:r>
            <a:endParaRPr lang="ru-RU" sz="6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Для работы нам понадобятся:</a:t>
            </a:r>
            <a:endParaRPr lang="ru-RU" sz="4400" dirty="0"/>
          </a:p>
        </p:txBody>
      </p:sp>
      <p:pic>
        <p:nvPicPr>
          <p:cNvPr id="5" name="Содержимое 4" descr="IMG_20250215_0956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b="7246"/>
          <a:stretch>
            <a:fillRect/>
          </a:stretch>
        </p:blipFill>
        <p:spPr>
          <a:xfrm>
            <a:off x="500034" y="1428736"/>
            <a:ext cx="3643337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sz="3200" dirty="0" smtClean="0"/>
              <a:t>Детали из </a:t>
            </a:r>
            <a:r>
              <a:rPr lang="ru-RU" sz="3200" dirty="0" err="1" smtClean="0"/>
              <a:t>лего</a:t>
            </a:r>
            <a:r>
              <a:rPr lang="ru-RU" sz="3200" dirty="0" smtClean="0"/>
              <a:t>;</a:t>
            </a:r>
          </a:p>
          <a:p>
            <a:r>
              <a:rPr lang="ru-RU" sz="3200" dirty="0" smtClean="0"/>
              <a:t>Пластилин;</a:t>
            </a:r>
          </a:p>
          <a:p>
            <a:r>
              <a:rPr lang="ru-RU" sz="3200" dirty="0" smtClean="0"/>
              <a:t>Скалка;</a:t>
            </a:r>
          </a:p>
          <a:p>
            <a:r>
              <a:rPr lang="ru-RU" sz="3200" dirty="0" smtClean="0"/>
              <a:t>Доска для лепки;</a:t>
            </a:r>
          </a:p>
          <a:p>
            <a:r>
              <a:rPr lang="ru-RU" sz="3200" dirty="0" smtClean="0"/>
              <a:t>Инструменты для лепки.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Начинаем работу с конструирования </a:t>
            </a:r>
            <a:endParaRPr lang="ru-RU" sz="3600" dirty="0"/>
          </a:p>
        </p:txBody>
      </p:sp>
      <p:pic>
        <p:nvPicPr>
          <p:cNvPr id="6" name="Содержимое 5" descr="IMG_20250215_09533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t="7246" b="7246"/>
          <a:stretch>
            <a:fillRect/>
          </a:stretch>
        </p:blipFill>
        <p:spPr>
          <a:xfrm>
            <a:off x="4857752" y="1428736"/>
            <a:ext cx="3571900" cy="4789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20250215_094056.jpg"/>
          <p:cNvPicPr>
            <a:picLocks noChangeAspect="1"/>
          </p:cNvPicPr>
          <p:nvPr/>
        </p:nvPicPr>
        <p:blipFill>
          <a:blip r:embed="rId3" cstate="print"/>
          <a:srcRect t="25000" r="-926" b="7291"/>
          <a:stretch>
            <a:fillRect/>
          </a:stretch>
        </p:blipFill>
        <p:spPr>
          <a:xfrm>
            <a:off x="571472" y="1428736"/>
            <a:ext cx="3429024" cy="5112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Лепим пластилин на </a:t>
            </a:r>
            <a:r>
              <a:rPr lang="ru-RU" sz="4800" dirty="0" err="1" smtClean="0"/>
              <a:t>лего</a:t>
            </a:r>
            <a:endParaRPr lang="ru-RU" sz="4800" dirty="0"/>
          </a:p>
        </p:txBody>
      </p:sp>
      <p:pic>
        <p:nvPicPr>
          <p:cNvPr id="5" name="Содержимое 4" descr="IMG_20250215_1003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13428" r="794" b="11800"/>
          <a:stretch>
            <a:fillRect/>
          </a:stretch>
        </p:blipFill>
        <p:spPr>
          <a:xfrm>
            <a:off x="883706" y="1357298"/>
            <a:ext cx="2985679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G_20250215_10242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8850" r="4108" b="17904"/>
          <a:stretch>
            <a:fillRect/>
          </a:stretch>
        </p:blipFill>
        <p:spPr>
          <a:xfrm>
            <a:off x="5572132" y="1357298"/>
            <a:ext cx="2959401" cy="5023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0250215_10465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14954" r="794" b="19430"/>
          <a:stretch>
            <a:fillRect/>
          </a:stretch>
        </p:blipFill>
        <p:spPr>
          <a:xfrm>
            <a:off x="785786" y="1363541"/>
            <a:ext cx="3398037" cy="4994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G_20250215_11283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19532" r="4108" b="16378"/>
          <a:stretch>
            <a:fillRect/>
          </a:stretch>
        </p:blipFill>
        <p:spPr>
          <a:xfrm>
            <a:off x="5286380" y="1400403"/>
            <a:ext cx="3357586" cy="4986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Потом лепим </a:t>
            </a:r>
            <a:r>
              <a:rPr lang="ru-RU" sz="4400" dirty="0" err="1" smtClean="0"/>
              <a:t>солдатов</a:t>
            </a:r>
            <a:endParaRPr lang="ru-RU" sz="4400" dirty="0"/>
          </a:p>
        </p:txBody>
      </p:sp>
      <p:pic>
        <p:nvPicPr>
          <p:cNvPr id="5" name="Содержимое 4" descr="IMG_20250215_09155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6877" r="794" b="18625"/>
          <a:stretch>
            <a:fillRect/>
          </a:stretch>
        </p:blipFill>
        <p:spPr>
          <a:xfrm>
            <a:off x="1000100" y="1357298"/>
            <a:ext cx="2875793" cy="5111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G_20250215_09151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19532" r="-2674" b="10274"/>
          <a:stretch>
            <a:fillRect/>
          </a:stretch>
        </p:blipFill>
        <p:spPr>
          <a:xfrm>
            <a:off x="5143503" y="1339434"/>
            <a:ext cx="3350351" cy="5089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Добавляем аксессуары и детали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5" name="Содержимое 4" descr="IMG_20250215_11374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24110" r="-2597" b="17904"/>
          <a:stretch>
            <a:fillRect/>
          </a:stretch>
        </p:blipFill>
        <p:spPr>
          <a:xfrm>
            <a:off x="414390" y="1428736"/>
            <a:ext cx="3924671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G_20250216_18261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21058" r="-2674" b="19430"/>
          <a:stretch>
            <a:fillRect/>
          </a:stretch>
        </p:blipFill>
        <p:spPr>
          <a:xfrm>
            <a:off x="5045543" y="1428736"/>
            <a:ext cx="3826903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В итоге у нас получится</a:t>
            </a:r>
            <a:endParaRPr lang="ru-RU" sz="4000" dirty="0"/>
          </a:p>
        </p:txBody>
      </p:sp>
      <p:pic>
        <p:nvPicPr>
          <p:cNvPr id="4" name="Содержимое 3" descr="IMG_20250217_08320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t="2857" b="8571"/>
          <a:stretch>
            <a:fillRect/>
          </a:stretch>
        </p:blipFill>
        <p:spPr>
          <a:xfrm>
            <a:off x="252306" y="1357299"/>
            <a:ext cx="4105380" cy="4990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250217_083255.jpg"/>
          <p:cNvPicPr>
            <a:picLocks noChangeAspect="1"/>
          </p:cNvPicPr>
          <p:nvPr/>
        </p:nvPicPr>
        <p:blipFill>
          <a:blip r:embed="rId3" cstate="print"/>
          <a:srcRect t="12857" b="8571"/>
          <a:stretch>
            <a:fillRect/>
          </a:stretch>
        </p:blipFill>
        <p:spPr>
          <a:xfrm>
            <a:off x="5000628" y="1357298"/>
            <a:ext cx="3500462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41</TotalTime>
  <Words>59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Официальная</vt:lpstr>
      <vt:lpstr>«Солдаты обороны»</vt:lpstr>
      <vt:lpstr>Для работы нам понадобятся:</vt:lpstr>
      <vt:lpstr>Начинаем работу с конструирования </vt:lpstr>
      <vt:lpstr>Лепим пластилин на лего</vt:lpstr>
      <vt:lpstr>Слайд 5</vt:lpstr>
      <vt:lpstr>Потом лепим солдатов</vt:lpstr>
      <vt:lpstr>Добавляем аксессуары и детали:</vt:lpstr>
      <vt:lpstr>В итоге у нас получится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«Солдаты обороны»</dc:title>
  <dc:creator>Admin2</dc:creator>
  <cp:lastModifiedBy>Admin2</cp:lastModifiedBy>
  <cp:revision>5</cp:revision>
  <dcterms:created xsi:type="dcterms:W3CDTF">2025-02-18T02:32:43Z</dcterms:created>
  <dcterms:modified xsi:type="dcterms:W3CDTF">2025-02-18T03:14:34Z</dcterms:modified>
</cp:coreProperties>
</file>